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63" d="100"/>
          <a:sy n="63" d="100"/>
        </p:scale>
        <p:origin x="13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3" d="100"/>
          <a:sy n="93" d="100"/>
        </p:scale>
        <p:origin x="409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03FAA5-C2D8-4EE7-8E6C-74B865508759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2123D4-BA4F-4A2F-86D2-BDDD2C1A3B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0507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0D39-500A-4586-A4B9-FD70DA5DDEF1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313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D74A-D606-4530-90AA-760CD63D8BB6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1185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CCF3-B081-4B22-83C6-4335AAB1AA2B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7841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7670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2074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5726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7453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29123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1875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45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8489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924" y="122086"/>
            <a:ext cx="8872151" cy="215642"/>
          </a:xfrm>
        </p:spPr>
        <p:txBody>
          <a:bodyPr>
            <a:noAutofit/>
          </a:bodyPr>
          <a:lstStyle>
            <a:lvl1pPr>
              <a:defRPr sz="1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924" y="457200"/>
            <a:ext cx="8872152" cy="59559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532135"/>
            <a:ext cx="2057400" cy="228000"/>
          </a:xfrm>
        </p:spPr>
        <p:txBody>
          <a:bodyPr/>
          <a:lstStyle/>
          <a:p>
            <a:fld id="{93B362E2-5A59-4851-AD4F-8A16BACBC576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531535"/>
            <a:ext cx="3086100" cy="228000"/>
          </a:xfrm>
        </p:spPr>
        <p:txBody>
          <a:bodyPr/>
          <a:lstStyle>
            <a:lvl1pPr>
              <a:defRPr sz="900"/>
            </a:lvl1pPr>
          </a:lstStyle>
          <a:p>
            <a:r>
              <a:rPr kumimoji="1" lang="zh-TW" altLang="en-US" dirty="0"/>
              <a:t>提供</a:t>
            </a:r>
            <a:r>
              <a:rPr kumimoji="1" lang="en-US" altLang="zh-TW" dirty="0"/>
              <a:t>:</a:t>
            </a:r>
            <a:r>
              <a:rPr kumimoji="1" lang="zh-TW" altLang="en-US" dirty="0"/>
              <a:t>金沢市企業局 </a:t>
            </a:r>
            <a:r>
              <a:rPr kumimoji="1" lang="en-US" altLang="zh-TW" dirty="0"/>
              <a:t>©</a:t>
            </a:r>
            <a:r>
              <a:rPr kumimoji="1" lang="zh-TW" altLang="en-US" dirty="0"/>
              <a:t>新谷洋介</a:t>
            </a:r>
            <a:r>
              <a:rPr kumimoji="1" lang="en-US" altLang="zh-TW" dirty="0"/>
              <a:t>(</a:t>
            </a:r>
            <a:r>
              <a:rPr kumimoji="1" lang="zh-TW" altLang="en-US" dirty="0"/>
              <a:t>金沢星稜大学</a:t>
            </a:r>
            <a:r>
              <a:rPr kumimoji="1" lang="en-US" altLang="zh-TW" dirty="0"/>
              <a:t>)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529966"/>
            <a:ext cx="2057400" cy="228000"/>
          </a:xfrm>
        </p:spPr>
        <p:txBody>
          <a:bodyPr/>
          <a:lstStyle/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70226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1200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35458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7607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8DD7-64ED-4CEA-9246-90BC68E95363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504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7069-6ABF-4476-B1AD-532B9AE6765F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51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6814-32B1-4D91-A9D3-3C5A79B7FA73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8703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E114-2E6A-4698-9BF0-79EFDEDE5C4E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6069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0343D-C614-4E49-AA30-2838C5A0279C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604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D9146-131A-454A-BFF9-AF54DD9BCEE7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6228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4CBD1-603B-48EA-B7E7-3EEFE7E213F5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4122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7055E-E4BA-43FB-9A77-15FA7108A8CB}" type="datetime1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zh-TW" altLang="en-US" dirty="0"/>
              <a:t>提供</a:t>
            </a:r>
            <a:r>
              <a:rPr kumimoji="1" lang="en-US" altLang="zh-TW" dirty="0"/>
              <a:t>:</a:t>
            </a:r>
            <a:r>
              <a:rPr kumimoji="1" lang="zh-TW" altLang="en-US" dirty="0"/>
              <a:t>金沢市企業局 </a:t>
            </a:r>
            <a:r>
              <a:rPr kumimoji="1" lang="en-US" altLang="zh-TW" dirty="0"/>
              <a:t>©</a:t>
            </a:r>
            <a:r>
              <a:rPr kumimoji="1" lang="zh-TW" altLang="en-US" dirty="0"/>
              <a:t>新谷洋介</a:t>
            </a:r>
            <a:r>
              <a:rPr kumimoji="1" lang="en-US" altLang="zh-TW" dirty="0"/>
              <a:t>(</a:t>
            </a:r>
            <a:r>
              <a:rPr kumimoji="1" lang="zh-TW" altLang="en-US" dirty="0"/>
              <a:t>金沢星稜大学</a:t>
            </a:r>
            <a:r>
              <a:rPr kumimoji="1" lang="en-US" altLang="zh-TW" dirty="0"/>
              <a:t>)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0F06F-37E0-4021-9F9B-2389049AF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7760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7E670A-9262-4426-B929-EA80F5986ECC}" type="datetimeFigureOut">
              <a:rPr kumimoji="1" lang="ja-JP" altLang="en-US" smtClean="0"/>
              <a:t>2025/11/2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D22F93-296E-4B97-97F9-B6C0F3C034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083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at-navi.tokubetsushien.com/wp/hukko/hukko_slide/hukko_slide_use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A881837-FD2B-45CE-A82F-F989ACE42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【</a:t>
            </a:r>
            <a:r>
              <a:rPr kumimoji="1" lang="ja-JP" altLang="en-US" dirty="0"/>
              <a:t>水道</a:t>
            </a:r>
            <a:r>
              <a:rPr kumimoji="1" lang="en-US" altLang="ja-JP" dirty="0"/>
              <a:t>】?_</a:t>
            </a:r>
            <a:r>
              <a:rPr kumimoji="1" lang="zh-TW" altLang="en-US" dirty="0"/>
              <a:t>能登町</a:t>
            </a:r>
            <a:r>
              <a:rPr kumimoji="1" lang="en-US" altLang="zh-TW" dirty="0"/>
              <a:t>_</a:t>
            </a:r>
            <a:r>
              <a:rPr kumimoji="1" lang="zh-TW" altLang="en-US" dirty="0"/>
              <a:t>復旧作業</a:t>
            </a:r>
            <a:r>
              <a:rPr kumimoji="1" lang="ja-JP" altLang="en-US" dirty="0"/>
              <a:t>をしている様子</a:t>
            </a:r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713B81DD-CF98-4F9E-A2B5-F6311FB658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387" y="457200"/>
            <a:ext cx="4467225" cy="5956300"/>
          </a:xfr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C190B46-F5C3-441A-8026-934872783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01735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9453B9-A83A-410C-8153-CBA2DB4BD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ja-JP" altLang="en-US" dirty="0"/>
              <a:t>水道</a:t>
            </a:r>
            <a:r>
              <a:rPr lang="en-US" altLang="ja-JP" dirty="0"/>
              <a:t>】?_</a:t>
            </a:r>
            <a:r>
              <a:rPr kumimoji="1" lang="zh-TW" altLang="en-US" dirty="0"/>
              <a:t>輪島市</a:t>
            </a:r>
            <a:r>
              <a:rPr kumimoji="1" lang="en-US" altLang="zh-TW" dirty="0"/>
              <a:t>_</a:t>
            </a:r>
            <a:r>
              <a:rPr kumimoji="1" lang="zh-TW" altLang="en-US" dirty="0"/>
              <a:t>送水管布設</a:t>
            </a:r>
            <a:r>
              <a:rPr kumimoji="1" lang="ja-JP" altLang="en-US" dirty="0"/>
              <a:t>の様子</a:t>
            </a:r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03E948C1-6820-4EAB-8E40-6FDA836129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1" y="455631"/>
            <a:ext cx="8931976" cy="5958000"/>
          </a:xfr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B8C67AC-7268-4D67-892C-F85C793C2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4788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A8285F-3B58-871A-10C0-5570B8119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復旧・復興教育</a:t>
            </a:r>
            <a:b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スライド型素材使用について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8BFA288-5333-30EA-C33A-D83EE6ABAC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著作権上の利用について</a:t>
            </a:r>
            <a:endParaRPr lang="en-US" altLang="ja-JP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lvl="1"/>
            <a:r>
              <a:rPr kumimoji="1"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「復旧・復興教育スライド型素材利用規約」の最新版に準じて利用してください。</a:t>
            </a:r>
            <a:endParaRPr kumimoji="1"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lvl="2"/>
            <a:r>
              <a:rPr lang="en-US" altLang="ja-JP" sz="1600" dirty="0">
                <a:latin typeface="BIZ UDPゴシック" panose="020B0400000000000000" pitchFamily="50" charset="-128"/>
                <a:ea typeface="BIZ UDPゴシック" panose="020B0400000000000000" pitchFamily="50" charset="-128"/>
                <a:hlinkClick r:id="rId2"/>
              </a:rPr>
              <a:t>https://at-navi.tokubetsushien.com/wp/hukko/hukko_slide/hukko_slide_use/</a:t>
            </a:r>
            <a:endParaRPr kumimoji="1"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キャプションのルール</a:t>
            </a:r>
            <a:endParaRPr kumimoji="1" lang="en-US" altLang="ja-JP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lvl="1"/>
            <a:r>
              <a:rPr kumimoji="1"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分類</a:t>
            </a:r>
            <a:r>
              <a:rPr kumimoji="1"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  <a:r>
              <a:rPr kumimoji="1"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撮影日</a:t>
            </a:r>
            <a:r>
              <a:rPr kumimoji="1"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_</a:t>
            </a:r>
            <a:r>
              <a:rPr kumimoji="1"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撮影場所</a:t>
            </a:r>
            <a:r>
              <a:rPr kumimoji="1"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_</a:t>
            </a:r>
            <a:r>
              <a:rPr kumimoji="1"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写真の概要</a:t>
            </a:r>
            <a:endPara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15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提供者：</a:t>
            </a:r>
            <a:r>
              <a:rPr lang="zh-TW" altLang="en-US" sz="15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金沢市企業局</a:t>
            </a:r>
            <a:endParaRPr lang="en-US" altLang="ja-JP" sz="15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15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更新情報：</a:t>
            </a:r>
            <a:r>
              <a:rPr lang="en-US" altLang="ja-JP" sz="15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2025/2/25</a:t>
            </a:r>
            <a:r>
              <a:rPr lang="ja-JP" altLang="en-US" sz="15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許諾、</a:t>
            </a:r>
            <a:r>
              <a:rPr lang="en-US" altLang="ja-JP" sz="15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2025/6/6</a:t>
            </a:r>
            <a:r>
              <a:rPr lang="ja-JP" altLang="en-US" sz="15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作成、</a:t>
            </a:r>
            <a:r>
              <a:rPr lang="en-US" altLang="ja-JP" sz="15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2025/11/02</a:t>
            </a:r>
            <a:r>
              <a:rPr lang="ja-JP" altLang="en-US" sz="15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更新</a:t>
            </a:r>
            <a:endParaRPr lang="en-US" altLang="ja-JP" sz="15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本取り組みは、日本生命財団児童・少年の健全育成助成</a:t>
            </a:r>
            <a:r>
              <a:rPr kumimoji="1"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2024</a:t>
            </a:r>
            <a:r>
              <a:rPr kumimoji="1"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年度「特別支援学校の震災後の対応事例を基にした災害教育教材の開発（研究代表：新谷洋介）」により行われています。</a:t>
            </a:r>
          </a:p>
        </p:txBody>
      </p:sp>
    </p:spTree>
    <p:extLst>
      <p:ext uri="{BB962C8B-B14F-4D97-AF65-F5344CB8AC3E}">
        <p14:creationId xmlns:p14="http://schemas.microsoft.com/office/powerpoint/2010/main" val="1646216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AC3BADA-372E-4DCC-961C-BB9D7E70E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ja-JP" altLang="en-US" dirty="0"/>
              <a:t>水道</a:t>
            </a:r>
            <a:r>
              <a:rPr lang="en-US" altLang="ja-JP" dirty="0"/>
              <a:t>】?_</a:t>
            </a:r>
            <a:r>
              <a:rPr kumimoji="1" lang="zh-TW" altLang="en-US" dirty="0"/>
              <a:t>能都町</a:t>
            </a:r>
            <a:r>
              <a:rPr kumimoji="1" lang="en-US" altLang="zh-TW" dirty="0"/>
              <a:t>_</a:t>
            </a:r>
            <a:r>
              <a:rPr kumimoji="1" lang="zh-TW" altLang="en-US" dirty="0"/>
              <a:t>漏水調査</a:t>
            </a:r>
            <a:r>
              <a:rPr kumimoji="1" lang="ja-JP" altLang="en-US" dirty="0"/>
              <a:t>をしている様子</a:t>
            </a:r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FDA2F274-E44A-4FC7-BDC6-1497AA7E65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33" y="457200"/>
            <a:ext cx="7941733" cy="5956300"/>
          </a:xfr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C21F82A-3E11-4B27-8996-E65949D1E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98668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D2278BF-8938-4038-87EB-047746FCA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ja-JP" altLang="en-US" dirty="0"/>
              <a:t>水道</a:t>
            </a:r>
            <a:r>
              <a:rPr lang="en-US" altLang="ja-JP" dirty="0"/>
              <a:t>】?_</a:t>
            </a:r>
            <a:r>
              <a:rPr kumimoji="1" lang="ja-JP" altLang="en-US" dirty="0"/>
              <a:t>能登町</a:t>
            </a:r>
            <a:r>
              <a:rPr kumimoji="1" lang="en-US" altLang="ja-JP" dirty="0"/>
              <a:t>_</a:t>
            </a:r>
            <a:r>
              <a:rPr kumimoji="1" lang="ja-JP" altLang="en-US" dirty="0"/>
              <a:t>漏水箇所の確認作業をしている様子</a:t>
            </a:r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124173A4-BE1D-415F-B266-51F2DBD356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33" y="457200"/>
            <a:ext cx="7941733" cy="5956300"/>
          </a:xfr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947C0C1-8151-482B-9FBA-29D057D43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58139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1F7AC5-FBB6-4814-8C1C-A5204AB4A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ja-JP" altLang="en-US" dirty="0"/>
              <a:t>水道</a:t>
            </a:r>
            <a:r>
              <a:rPr lang="en-US" altLang="ja-JP" dirty="0"/>
              <a:t>】?_</a:t>
            </a:r>
            <a:r>
              <a:rPr kumimoji="1" lang="zh-TW" altLang="en-US" dirty="0"/>
              <a:t>能登町</a:t>
            </a:r>
            <a:r>
              <a:rPr kumimoji="1" lang="en-US" altLang="zh-TW" dirty="0"/>
              <a:t>_</a:t>
            </a:r>
            <a:r>
              <a:rPr kumimoji="1" lang="zh-TW" altLang="en-US" dirty="0"/>
              <a:t>仮設水槽応急給水</a:t>
            </a:r>
            <a:r>
              <a:rPr kumimoji="1" lang="ja-JP" altLang="en-US" dirty="0"/>
              <a:t>の様子</a:t>
            </a:r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542CAC67-B311-4000-977B-3B86FC1A9A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93" y="455631"/>
            <a:ext cx="8367811" cy="5958000"/>
          </a:xfr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155F061-D24F-404A-A4EE-93B9EB900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6439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EA498BC-8445-4F9D-AE8D-71C5E0D07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ja-JP" altLang="en-US" dirty="0"/>
              <a:t>水道</a:t>
            </a:r>
            <a:r>
              <a:rPr lang="en-US" altLang="ja-JP" dirty="0"/>
              <a:t>】?_</a:t>
            </a:r>
            <a:r>
              <a:rPr lang="zh-TW" altLang="en-US" dirty="0"/>
              <a:t>珠洲市</a:t>
            </a:r>
            <a:r>
              <a:rPr lang="en-US" altLang="zh-TW" dirty="0"/>
              <a:t>_</a:t>
            </a:r>
            <a:r>
              <a:rPr lang="zh-TW" altLang="en-US" dirty="0"/>
              <a:t>給水車</a:t>
            </a:r>
            <a:r>
              <a:rPr lang="ja-JP" altLang="en-US" dirty="0"/>
              <a:t>に補水をしている様子</a:t>
            </a:r>
            <a:endParaRPr kumimoji="1" lang="ja-JP" altLang="en-US" dirty="0"/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C7FFECA9-A702-4359-8A52-203EB76413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33" y="457200"/>
            <a:ext cx="7941733" cy="5956300"/>
          </a:xfr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08FF1BE-25C6-4563-8392-6892E0059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33033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8AD60-3323-46BC-AF8F-511FE63DF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ja-JP" altLang="en-US" dirty="0"/>
              <a:t>水道</a:t>
            </a:r>
            <a:r>
              <a:rPr lang="en-US" altLang="ja-JP" dirty="0"/>
              <a:t>】?_</a:t>
            </a:r>
            <a:r>
              <a:rPr kumimoji="1" lang="zh-TW" altLang="en-US" dirty="0"/>
              <a:t>珠洲市</a:t>
            </a:r>
            <a:r>
              <a:rPr kumimoji="1" lang="en-US" altLang="zh-TW" dirty="0"/>
              <a:t>_</a:t>
            </a:r>
            <a:r>
              <a:rPr kumimoji="1" lang="zh-TW" altLang="en-US" dirty="0"/>
              <a:t>仮設住宅応急給水</a:t>
            </a:r>
            <a:r>
              <a:rPr kumimoji="1" lang="ja-JP" altLang="en-US" dirty="0"/>
              <a:t>の様子</a:t>
            </a:r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9FF3FDAB-88C8-4740-88BD-C4CE5D2B88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33" y="457200"/>
            <a:ext cx="7941733" cy="5956300"/>
          </a:xfr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6ECE27D-47FB-4FDB-B0FA-DF40AE6CE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79327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7D7255-B13B-419F-96F1-7A69B7AB3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ja-JP" altLang="en-US" dirty="0"/>
              <a:t>水道</a:t>
            </a:r>
            <a:r>
              <a:rPr lang="en-US" altLang="ja-JP" dirty="0"/>
              <a:t>】?_</a:t>
            </a:r>
            <a:r>
              <a:rPr kumimoji="1" lang="zh-TW" altLang="en-US" dirty="0"/>
              <a:t>輪島市</a:t>
            </a:r>
            <a:r>
              <a:rPr kumimoji="1" lang="en-US" altLang="zh-TW" dirty="0"/>
              <a:t>_</a:t>
            </a:r>
            <a:r>
              <a:rPr kumimoji="1" lang="zh-TW" altLang="en-US" dirty="0"/>
              <a:t>仮設管設置①</a:t>
            </a:r>
            <a:r>
              <a:rPr kumimoji="1" lang="ja-JP" altLang="en-US" dirty="0"/>
              <a:t>の様子</a:t>
            </a:r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6E34C4EC-DA7B-470C-8382-5BB82D7D62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39" y="455631"/>
            <a:ext cx="7528520" cy="5958000"/>
          </a:xfr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FA5CB7E-4B35-46EE-BA7E-7CA9FB377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5121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45753A-5991-4FD4-BD64-D2F4C6226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ja-JP" altLang="en-US" dirty="0"/>
              <a:t>水道</a:t>
            </a:r>
            <a:r>
              <a:rPr lang="en-US" altLang="ja-JP" dirty="0"/>
              <a:t>】?_</a:t>
            </a:r>
            <a:r>
              <a:rPr kumimoji="1" lang="zh-TW" altLang="en-US" dirty="0"/>
              <a:t>輪島市</a:t>
            </a:r>
            <a:r>
              <a:rPr kumimoji="1" lang="en-US" altLang="zh-TW" dirty="0"/>
              <a:t>_</a:t>
            </a:r>
            <a:r>
              <a:rPr kumimoji="1" lang="zh-TW" altLang="en-US" dirty="0"/>
              <a:t>仮設管設置②</a:t>
            </a:r>
            <a:r>
              <a:rPr kumimoji="1" lang="ja-JP" altLang="en-US" dirty="0"/>
              <a:t>の様子</a:t>
            </a:r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BE25CA54-5FD9-4684-B960-4AF94AF93C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2" y="450000"/>
            <a:ext cx="8971774" cy="5958000"/>
          </a:xfr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3097B72-7611-4C83-BF9F-99DCC8452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1037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B2EAF3-4E87-4D87-B8F0-581A0121A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ja-JP" altLang="en-US" dirty="0"/>
              <a:t>水道</a:t>
            </a:r>
            <a:r>
              <a:rPr lang="en-US" altLang="ja-JP" dirty="0"/>
              <a:t>】?_</a:t>
            </a:r>
            <a:r>
              <a:rPr kumimoji="1" lang="zh-TW" altLang="en-US" dirty="0"/>
              <a:t>輪島市</a:t>
            </a:r>
            <a:r>
              <a:rPr kumimoji="1" lang="en-US" altLang="zh-TW" dirty="0"/>
              <a:t>_</a:t>
            </a:r>
            <a:r>
              <a:rPr kumimoji="1" lang="zh-TW" altLang="en-US" dirty="0"/>
              <a:t>仮設管設置③</a:t>
            </a:r>
            <a:r>
              <a:rPr kumimoji="1" lang="ja-JP" altLang="en-US" dirty="0"/>
              <a:t>の様子</a:t>
            </a:r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D94E7637-CB97-4725-9B62-4B1BB3723F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24" y="455631"/>
            <a:ext cx="8731150" cy="5958000"/>
          </a:xfr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211AAB3-213A-4466-92AF-E72752121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/>
              <a:t>提供</a:t>
            </a:r>
            <a:r>
              <a:rPr kumimoji="1" lang="en-US" altLang="zh-TW"/>
              <a:t>:</a:t>
            </a:r>
            <a:r>
              <a:rPr kumimoji="1" lang="zh-TW" altLang="en-US"/>
              <a:t>金沢市企業局 </a:t>
            </a:r>
            <a:r>
              <a:rPr kumimoji="1" lang="en-US" altLang="zh-TW"/>
              <a:t>©</a:t>
            </a:r>
            <a:r>
              <a:rPr kumimoji="1" lang="zh-TW" altLang="en-US"/>
              <a:t>新谷洋介</a:t>
            </a:r>
            <a:r>
              <a:rPr kumimoji="1" lang="en-US" altLang="zh-TW"/>
              <a:t>(</a:t>
            </a:r>
            <a:r>
              <a:rPr kumimoji="1" lang="zh-TW" altLang="en-US"/>
              <a:t>金沢星稜大学</a:t>
            </a:r>
            <a:r>
              <a:rPr kumimoji="1" lang="en-US" altLang="zh-TW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567564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IZUDゴシック">
      <a:majorFont>
        <a:latin typeface="BIZ UDPゴシック"/>
        <a:ea typeface="BIZ UDPゴシック"/>
        <a:cs typeface=""/>
      </a:majorFont>
      <a:minorFont>
        <a:latin typeface="BIZ UDゴシック"/>
        <a:ea typeface="BIZ UD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5" id="{CEB9FDCE-4BD5-468F-B00D-88EAD0530665}" vid="{00307F60-4A1A-408E-A20E-175E94D832ED}"/>
    </a:ext>
  </a:extLst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復旧復興教材素材</Template>
  <TotalTime>97</TotalTime>
  <Words>354</Words>
  <Application>Microsoft Office PowerPoint</Application>
  <PresentationFormat>画面に合わせる (4:3)</PresentationFormat>
  <Paragraphs>30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11</vt:i4>
      </vt:variant>
    </vt:vector>
  </HeadingPairs>
  <TitlesOfParts>
    <vt:vector size="19" baseType="lpstr">
      <vt:lpstr>BIZ UDPゴシック</vt:lpstr>
      <vt:lpstr>BIZ UDゴシック</vt:lpstr>
      <vt:lpstr>游ゴシック</vt:lpstr>
      <vt:lpstr>Aptos</vt:lpstr>
      <vt:lpstr>Aptos Display</vt:lpstr>
      <vt:lpstr>Arial</vt:lpstr>
      <vt:lpstr>Office テーマ</vt:lpstr>
      <vt:lpstr>1_Office テーマ</vt:lpstr>
      <vt:lpstr>【水道】?_能登町_復旧作業をしている様子</vt:lpstr>
      <vt:lpstr>【水道】?_能都町_漏水調査をしている様子</vt:lpstr>
      <vt:lpstr>【水道】?_能登町_漏水箇所の確認作業をしている様子</vt:lpstr>
      <vt:lpstr>【水道】?_能登町_仮設水槽応急給水の様子</vt:lpstr>
      <vt:lpstr>【水道】?_珠洲市_給水車に補水をしている様子</vt:lpstr>
      <vt:lpstr>【水道】?_珠洲市_仮設住宅応急給水の様子</vt:lpstr>
      <vt:lpstr>【水道】?_輪島市_仮設管設置①の様子</vt:lpstr>
      <vt:lpstr>【水道】?_輪島市_仮設管設置②の様子</vt:lpstr>
      <vt:lpstr>【水道】?_輪島市_仮設管設置③の様子</vt:lpstr>
      <vt:lpstr>【水道】?_輪島市_送水管布設の様子</vt:lpstr>
      <vt:lpstr>復旧・復興教育 スライド型素材使用について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能登町_復旧作業</dc:title>
  <dc:creator>新谷　洋介</dc:creator>
  <cp:lastModifiedBy>新谷　洋介</cp:lastModifiedBy>
  <cp:revision>7</cp:revision>
  <dcterms:created xsi:type="dcterms:W3CDTF">2025-06-06T01:03:46Z</dcterms:created>
  <dcterms:modified xsi:type="dcterms:W3CDTF">2025-11-02T03:41:38Z</dcterms:modified>
</cp:coreProperties>
</file>